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302F7B-B789-459B-9D25-324DEF906365}" v="156" dt="2019-11-05T03:08:13.1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3 Ng" userId="2b0ed899b8b65b07" providerId="Windows Live" clId="Web-{61302F7B-B789-459B-9D25-324DEF906365}"/>
    <pc:docChg chg="modSld">
      <pc:chgData name="Eli3 Ng" userId="2b0ed899b8b65b07" providerId="Windows Live" clId="Web-{61302F7B-B789-459B-9D25-324DEF906365}" dt="2019-11-05T03:08:12.917" v="146" actId="20577"/>
      <pc:docMkLst>
        <pc:docMk/>
      </pc:docMkLst>
      <pc:sldChg chg="modSp">
        <pc:chgData name="Eli3 Ng" userId="2b0ed899b8b65b07" providerId="Windows Live" clId="Web-{61302F7B-B789-459B-9D25-324DEF906365}" dt="2019-11-05T03:08:12.917" v="145" actId="20577"/>
        <pc:sldMkLst>
          <pc:docMk/>
          <pc:sldMk cId="2131240373" sldId="256"/>
        </pc:sldMkLst>
        <pc:spChg chg="mod">
          <ac:chgData name="Eli3 Ng" userId="2b0ed899b8b65b07" providerId="Windows Live" clId="Web-{61302F7B-B789-459B-9D25-324DEF906365}" dt="2019-11-05T03:08:12.917" v="145" actId="20577"/>
          <ac:spMkLst>
            <pc:docMk/>
            <pc:sldMk cId="2131240373" sldId="256"/>
            <ac:spMk id="3" creationId="{D495443A-5BC3-463B-BEF4-E2696476665A}"/>
          </ac:spMkLst>
        </pc:spChg>
      </pc:sldChg>
      <pc:sldChg chg="modSp">
        <pc:chgData name="Eli3 Ng" userId="2b0ed899b8b65b07" providerId="Windows Live" clId="Web-{61302F7B-B789-459B-9D25-324DEF906365}" dt="2019-11-05T03:07:50.073" v="140" actId="14100"/>
        <pc:sldMkLst>
          <pc:docMk/>
          <pc:sldMk cId="2984087393" sldId="257"/>
        </pc:sldMkLst>
        <pc:spChg chg="mod">
          <ac:chgData name="Eli3 Ng" userId="2b0ed899b8b65b07" providerId="Windows Live" clId="Web-{61302F7B-B789-459B-9D25-324DEF906365}" dt="2019-11-05T03:07:29.917" v="131"/>
          <ac:spMkLst>
            <pc:docMk/>
            <pc:sldMk cId="2984087393" sldId="257"/>
            <ac:spMk id="10" creationId="{DFDAEA05-E9DB-4A55-923E-85BE1BF92FEF}"/>
          </ac:spMkLst>
        </pc:spChg>
        <pc:spChg chg="mod">
          <ac:chgData name="Eli3 Ng" userId="2b0ed899b8b65b07" providerId="Windows Live" clId="Web-{61302F7B-B789-459B-9D25-324DEF906365}" dt="2019-11-05T03:07:19.745" v="130" actId="1076"/>
          <ac:spMkLst>
            <pc:docMk/>
            <pc:sldMk cId="2984087393" sldId="257"/>
            <ac:spMk id="11" creationId="{73CEBF90-0640-44D8-9CF1-2C1E15A34B8B}"/>
          </ac:spMkLst>
        </pc:spChg>
        <pc:spChg chg="mod">
          <ac:chgData name="Eli3 Ng" userId="2b0ed899b8b65b07" providerId="Windows Live" clId="Web-{61302F7B-B789-459B-9D25-324DEF906365}" dt="2019-11-05T03:06:18.213" v="110"/>
          <ac:spMkLst>
            <pc:docMk/>
            <pc:sldMk cId="2984087393" sldId="257"/>
            <ac:spMk id="12" creationId="{F013F4B6-0096-4596-BEFF-EC4CF5BBE992}"/>
          </ac:spMkLst>
        </pc:spChg>
        <pc:spChg chg="mod">
          <ac:chgData name="Eli3 Ng" userId="2b0ed899b8b65b07" providerId="Windows Live" clId="Web-{61302F7B-B789-459B-9D25-324DEF906365}" dt="2019-11-05T02:59:59.864" v="3" actId="688"/>
          <ac:spMkLst>
            <pc:docMk/>
            <pc:sldMk cId="2984087393" sldId="257"/>
            <ac:spMk id="14" creationId="{3942033F-2FEB-4844-A0A5-FCD07B1A3AA7}"/>
          </ac:spMkLst>
        </pc:spChg>
        <pc:spChg chg="mod">
          <ac:chgData name="Eli3 Ng" userId="2b0ed899b8b65b07" providerId="Windows Live" clId="Web-{61302F7B-B789-459B-9D25-324DEF906365}" dt="2019-11-05T02:59:41.817" v="1" actId="688"/>
          <ac:spMkLst>
            <pc:docMk/>
            <pc:sldMk cId="2984087393" sldId="257"/>
            <ac:spMk id="15" creationId="{10531B86-E4C8-47D9-94DE-4A13E621AABB}"/>
          </ac:spMkLst>
        </pc:spChg>
        <pc:spChg chg="mod">
          <ac:chgData name="Eli3 Ng" userId="2b0ed899b8b65b07" providerId="Windows Live" clId="Web-{61302F7B-B789-459B-9D25-324DEF906365}" dt="2019-11-05T02:59:50.474" v="2" actId="688"/>
          <ac:spMkLst>
            <pc:docMk/>
            <pc:sldMk cId="2984087393" sldId="257"/>
            <ac:spMk id="16" creationId="{4E632990-B35B-43ED-95AD-3789B7DF4B84}"/>
          </ac:spMkLst>
        </pc:spChg>
        <pc:spChg chg="mod">
          <ac:chgData name="Eli3 Ng" userId="2b0ed899b8b65b07" providerId="Windows Live" clId="Web-{61302F7B-B789-459B-9D25-324DEF906365}" dt="2019-11-05T03:07:50.073" v="140" actId="14100"/>
          <ac:spMkLst>
            <pc:docMk/>
            <pc:sldMk cId="2984087393" sldId="257"/>
            <ac:spMk id="18" creationId="{EAD51837-62A9-497F-BCA7-11C1F2F3F406}"/>
          </ac:spMkLst>
        </pc:spChg>
        <pc:cxnChg chg="mod">
          <ac:chgData name="Eli3 Ng" userId="2b0ed899b8b65b07" providerId="Windows Live" clId="Web-{61302F7B-B789-459B-9D25-324DEF906365}" dt="2019-11-05T02:58:49.692" v="0" actId="14100"/>
          <ac:cxnSpMkLst>
            <pc:docMk/>
            <pc:sldMk cId="2984087393" sldId="257"/>
            <ac:cxnSpMk id="17" creationId="{893D285C-8CD5-4714-9BCC-3D4E1170AD1B}"/>
          </ac:cxnSpMkLst>
        </pc:cxnChg>
      </pc:sldChg>
      <pc:sldChg chg="modSp">
        <pc:chgData name="Eli3 Ng" userId="2b0ed899b8b65b07" providerId="Windows Live" clId="Web-{61302F7B-B789-459B-9D25-324DEF906365}" dt="2019-11-05T03:04:14.227" v="46" actId="20577"/>
        <pc:sldMkLst>
          <pc:docMk/>
          <pc:sldMk cId="516296290" sldId="258"/>
        </pc:sldMkLst>
        <pc:spChg chg="mod">
          <ac:chgData name="Eli3 Ng" userId="2b0ed899b8b65b07" providerId="Windows Live" clId="Web-{61302F7B-B789-459B-9D25-324DEF906365}" dt="2019-11-05T03:04:14.227" v="46" actId="20577"/>
          <ac:spMkLst>
            <pc:docMk/>
            <pc:sldMk cId="516296290" sldId="258"/>
            <ac:spMk id="5" creationId="{0EB110EF-0B91-4E3E-80A5-41C0DA37DAF3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908B2-2CCD-4578-B420-E13B0DF926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1BD224-741F-4109-B936-20A07C662E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E30548-0241-400D-A60C-F4D618CB5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B73-C424-4B3F-9839-DB255BD2F0F0}" type="datetimeFigureOut">
              <a:rPr lang="en-MY" smtClean="0"/>
              <a:t>6/3/2020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207AF1-C7A3-4C6F-B8E7-9CCFE5DE4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43ECF4-CFA0-42E1-A308-9BA401562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3EE64-4CA4-40AD-A678-6178A3F1434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99469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B8B9B-98C6-4E38-A190-A3586DA8E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E828F4-F182-473C-88A6-5D1064A027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CCE772-0A59-44D7-A1F8-B95E15164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B73-C424-4B3F-9839-DB255BD2F0F0}" type="datetimeFigureOut">
              <a:rPr lang="en-MY" smtClean="0"/>
              <a:t>6/3/2020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59D0BC-7DB2-424A-BDBF-6EF2C53E3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DC3A8D-5C67-4D51-BC41-662207B90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3EE64-4CA4-40AD-A678-6178A3F1434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74131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5E5279-A84D-47D1-A6D0-5E48EB42E4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42BFD5-8F10-4791-BAF8-90A315B9B3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1C159A-7962-4556-8659-BA34CED0D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B73-C424-4B3F-9839-DB255BD2F0F0}" type="datetimeFigureOut">
              <a:rPr lang="en-MY" smtClean="0"/>
              <a:t>6/3/2020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9CFEC9-2885-4A30-9FDB-C4C15F011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FA8BF4-A5CE-4E99-8497-70B9C456F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3EE64-4CA4-40AD-A678-6178A3F1434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248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58C93-1555-4D8E-9620-8F2D256A6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D8A095-2A84-4F8E-A2CF-70925689F4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B3F764-4237-4FDC-BAB8-21CC56BFB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B73-C424-4B3F-9839-DB255BD2F0F0}" type="datetimeFigureOut">
              <a:rPr lang="en-MY" smtClean="0"/>
              <a:t>6/3/2020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EE46C1-482E-4BDB-B1F1-99DC57615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AF6C28-BDC2-46AA-8E0F-72E33D35F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3EE64-4CA4-40AD-A678-6178A3F1434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73212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484955-480A-4942-97C5-1722B3EB2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4529A1-B488-4CB8-B7A3-4677A2392E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07E015-4DD9-4213-9B07-D3D8B1C92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B73-C424-4B3F-9839-DB255BD2F0F0}" type="datetimeFigureOut">
              <a:rPr lang="en-MY" smtClean="0"/>
              <a:t>6/3/2020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A4F16E-04C0-4FF7-820F-31F246F2B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5AD213-E614-4204-ACAA-539AB4FCD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3EE64-4CA4-40AD-A678-6178A3F1434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99244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88298-2A23-46F7-80E9-D728549AC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217AD3-C796-4218-9239-DC3E4DB5E2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9D03F8-D35F-4F92-8577-0E4BA6573A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6C40A7-5B11-436E-974F-B7ABFB3F7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B73-C424-4B3F-9839-DB255BD2F0F0}" type="datetimeFigureOut">
              <a:rPr lang="en-MY" smtClean="0"/>
              <a:t>6/3/2020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63FDE9-5E8D-4063-8890-03FD9EC37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3186B6-1390-439C-8084-88604AFF5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3EE64-4CA4-40AD-A678-6178A3F1434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75022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11174-F38C-4188-9413-B868B4245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0AF663-C9D9-472B-B623-3E474F8FA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340B23-1D4D-4192-9592-6652ADB11D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7A31F-96D7-4030-9E5F-F757BC6656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B80150-CC94-4403-A580-6C24A30119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E64205-1C35-4CBD-8F2E-E0C13FF7F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B73-C424-4B3F-9839-DB255BD2F0F0}" type="datetimeFigureOut">
              <a:rPr lang="en-MY" smtClean="0"/>
              <a:t>6/3/2020</a:t>
            </a:fld>
            <a:endParaRPr lang="en-MY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D50149-AE81-4602-A3D2-B891B85C1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87E58F-AE03-4CF5-8971-57F621446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3EE64-4CA4-40AD-A678-6178A3F1434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3013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A484B-1212-479C-A33C-637359AE6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38D2A7-D7B0-41F5-9218-6A5FB3492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B73-C424-4B3F-9839-DB255BD2F0F0}" type="datetimeFigureOut">
              <a:rPr lang="en-MY" smtClean="0"/>
              <a:t>6/3/2020</a:t>
            </a:fld>
            <a:endParaRPr lang="en-MY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9F2DD3-5172-490A-907C-DD4369248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52893B-7F9B-4320-9E88-57BD68119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3EE64-4CA4-40AD-A678-6178A3F1434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11922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AEB4C18-8CAC-4422-9C86-A6B67C244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B73-C424-4B3F-9839-DB255BD2F0F0}" type="datetimeFigureOut">
              <a:rPr lang="en-MY" smtClean="0"/>
              <a:t>6/3/2020</a:t>
            </a:fld>
            <a:endParaRPr lang="en-MY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FB42AD-1BC0-4334-A863-E4EAD3CCC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5CAC71-DF7B-4DAD-B7E1-CF69AAC3C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3EE64-4CA4-40AD-A678-6178A3F1434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8657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891FE-3A0B-4F0F-9379-B2582F832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ADA256-E2CD-4BC9-9F53-B836DB8648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67CA53-48F0-4802-BA41-C6B9D477D7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30C75E-DFAE-4464-AE84-6D9F4FE4D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B73-C424-4B3F-9839-DB255BD2F0F0}" type="datetimeFigureOut">
              <a:rPr lang="en-MY" smtClean="0"/>
              <a:t>6/3/2020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4AB7A6-B367-40BE-9AE1-8A3EAE08D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46FA98-BE3D-4BB6-978A-7D52CAA00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3EE64-4CA4-40AD-A678-6178A3F1434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99246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9FEAF-BC16-46A3-9BF6-EA428AC31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403EE7-0FAF-404C-8E98-D4CC9628C5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DE7C73-B519-4AC5-899B-F77610ACE0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AE5522-476D-499D-BE85-1F0066137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B73-C424-4B3F-9839-DB255BD2F0F0}" type="datetimeFigureOut">
              <a:rPr lang="en-MY" smtClean="0"/>
              <a:t>6/3/2020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63F21D-9FA7-4584-982D-939E15AED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3C10A7-61C0-42F1-9E16-326DA5E7E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3EE64-4CA4-40AD-A678-6178A3F1434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65363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9FAE72-5CBD-4B63-9A5A-4E96599F6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5D7282-74D0-4003-BC3E-D7D6D3D0AA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3A79CE-C111-4ECE-9D1C-43A0D6D98F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60B73-C424-4B3F-9839-DB255BD2F0F0}" type="datetimeFigureOut">
              <a:rPr lang="en-MY" smtClean="0"/>
              <a:t>6/3/2020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25A6ED-1718-4709-AFCB-198B164566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E309C5-971F-4A47-8119-3EB1B0151A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3EE64-4CA4-40AD-A678-6178A3F1434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11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02B54-4D60-49BB-B33F-852E356F26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65263"/>
            <a:ext cx="9144000" cy="2387600"/>
          </a:xfrm>
        </p:spPr>
        <p:txBody>
          <a:bodyPr/>
          <a:lstStyle/>
          <a:p>
            <a:r>
              <a:rPr lang="en-MY" b="1" dirty="0"/>
              <a:t>Magazine Ads </a:t>
            </a:r>
            <a:r>
              <a:rPr lang="en-MY" b="1"/>
              <a:t>Guildline</a:t>
            </a:r>
            <a:endParaRPr lang="en-MY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95443A-5BC3-463B-BEF4-E269647666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29074"/>
            <a:ext cx="9144000" cy="304801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MY" sz="1800" i="1" dirty="0">
                <a:solidFill>
                  <a:srgbClr val="FF0000"/>
                </a:solidFill>
              </a:rPr>
              <a:t>06/03/2020 Updated.</a:t>
            </a:r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DAB4B171-7789-4011-9823-FBC540EC7D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540" y="901700"/>
            <a:ext cx="4234919" cy="1414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240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85A51DF-F717-41BF-98AF-EFCA8E6214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92908" y="363176"/>
            <a:ext cx="4874567" cy="6250211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70F525A-562D-4F9F-AAC6-F3700C2AB4AF}"/>
              </a:ext>
            </a:extLst>
          </p:cNvPr>
          <p:cNvCxnSpPr/>
          <p:nvPr/>
        </p:nvCxnSpPr>
        <p:spPr>
          <a:xfrm flipH="1">
            <a:off x="6267450" y="413458"/>
            <a:ext cx="752475" cy="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94325D9-D4D2-4826-9DC1-729ED1E68599}"/>
              </a:ext>
            </a:extLst>
          </p:cNvPr>
          <p:cNvCxnSpPr/>
          <p:nvPr/>
        </p:nvCxnSpPr>
        <p:spPr>
          <a:xfrm flipH="1">
            <a:off x="6042642" y="2602184"/>
            <a:ext cx="75247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C60C694-DC87-457C-A719-1761D343A3E3}"/>
              </a:ext>
            </a:extLst>
          </p:cNvPr>
          <p:cNvCxnSpPr/>
          <p:nvPr/>
        </p:nvCxnSpPr>
        <p:spPr>
          <a:xfrm flipH="1">
            <a:off x="6267450" y="2065125"/>
            <a:ext cx="7524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FDAEA05-E9DB-4A55-923E-85BE1BF92FEF}"/>
              </a:ext>
            </a:extLst>
          </p:cNvPr>
          <p:cNvSpPr txBox="1"/>
          <p:nvPr/>
        </p:nvSpPr>
        <p:spPr>
          <a:xfrm>
            <a:off x="7079940" y="263231"/>
            <a:ext cx="4090757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MY" sz="1400" dirty="0"/>
              <a:t>Trim Marks/Crop Marks</a:t>
            </a:r>
            <a:endParaRPr lang="en-MY" sz="1400" dirty="0">
              <a:cs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CEBF90-0640-44D8-9CF1-2C1E15A34B8B}"/>
              </a:ext>
            </a:extLst>
          </p:cNvPr>
          <p:cNvSpPr txBox="1"/>
          <p:nvPr/>
        </p:nvSpPr>
        <p:spPr>
          <a:xfrm>
            <a:off x="7022789" y="1914898"/>
            <a:ext cx="5071728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MY" sz="1400" dirty="0">
                <a:solidFill>
                  <a:srgbClr val="2F5496"/>
                </a:solidFill>
              </a:rPr>
              <a:t>Trim size (over the blue line will be crop</a:t>
            </a:r>
            <a:r>
              <a:rPr lang="en-MY" sz="1400" dirty="0">
                <a:solidFill>
                  <a:srgbClr val="2F5496"/>
                </a:solidFill>
                <a:ea typeface="+mn-lt"/>
                <a:cs typeface="+mn-lt"/>
              </a:rPr>
              <a:t>) </a:t>
            </a:r>
            <a:r>
              <a:rPr lang="en-MY" sz="1400" b="1" dirty="0">
                <a:solidFill>
                  <a:srgbClr val="2F5496"/>
                </a:solidFill>
                <a:ea typeface="+mn-lt"/>
                <a:cs typeface="+mn-lt"/>
              </a:rPr>
              <a:t>*275mm(H)x210mm(W)</a:t>
            </a:r>
            <a:endParaRPr lang="en-US" sz="1400" b="1" dirty="0">
              <a:solidFill>
                <a:srgbClr val="2F5496"/>
              </a:solidFill>
              <a:cs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13F4B6-0096-4596-BEFF-EC4CF5BBE992}"/>
              </a:ext>
            </a:extLst>
          </p:cNvPr>
          <p:cNvSpPr txBox="1"/>
          <p:nvPr/>
        </p:nvSpPr>
        <p:spPr>
          <a:xfrm>
            <a:off x="6795116" y="2432908"/>
            <a:ext cx="5243004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r>
              <a:rPr lang="en-MY" sz="1400" dirty="0">
                <a:solidFill>
                  <a:srgbClr val="FF0000"/>
                </a:solidFill>
              </a:rPr>
              <a:t>Safe area/Text area size (Please don’t type text over the safe area)</a:t>
            </a:r>
            <a:r>
              <a:rPr lang="en-MY" sz="1400" b="1" dirty="0">
                <a:solidFill>
                  <a:srgbClr val="FF0000"/>
                </a:solidFill>
              </a:rPr>
              <a:t>  </a:t>
            </a:r>
            <a:br>
              <a:rPr lang="en-MY" sz="1400" b="1" dirty="0">
                <a:solidFill>
                  <a:srgbClr val="FF0000"/>
                </a:solidFill>
              </a:rPr>
            </a:br>
            <a:r>
              <a:rPr lang="en-MY" sz="1400" b="1" dirty="0">
                <a:solidFill>
                  <a:srgbClr val="FF0000"/>
                </a:solidFill>
              </a:rPr>
              <a:t>* 255mm(H)x190mm(W)</a:t>
            </a:r>
            <a:endParaRPr lang="en-MY" sz="1400" b="1" dirty="0">
              <a:solidFill>
                <a:srgbClr val="FF0000"/>
              </a:solidFill>
              <a:ea typeface="+mn-lt"/>
              <a:cs typeface="+mn-lt"/>
            </a:endParaRPr>
          </a:p>
          <a:p>
            <a:endParaRPr lang="en-MY" sz="1400" dirty="0">
              <a:solidFill>
                <a:srgbClr val="FF0000"/>
              </a:solidFill>
              <a:cs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47E759-28F3-443A-ACA6-0FE00C6D0051}"/>
              </a:ext>
            </a:extLst>
          </p:cNvPr>
          <p:cNvSpPr txBox="1"/>
          <p:nvPr/>
        </p:nvSpPr>
        <p:spPr>
          <a:xfrm>
            <a:off x="4536304" y="105681"/>
            <a:ext cx="17311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1400" b="1" dirty="0"/>
              <a:t>230mm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42033F-2FEB-4844-A0A5-FCD07B1A3AA7}"/>
              </a:ext>
            </a:extLst>
          </p:cNvPr>
          <p:cNvSpPr txBox="1"/>
          <p:nvPr/>
        </p:nvSpPr>
        <p:spPr>
          <a:xfrm rot="10860000">
            <a:off x="1321739" y="4378911"/>
            <a:ext cx="400110" cy="8522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MY" sz="1400" b="1" dirty="0"/>
              <a:t>295mm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531B86-E4C8-47D9-94DE-4A13E621AABB}"/>
              </a:ext>
            </a:extLst>
          </p:cNvPr>
          <p:cNvSpPr txBox="1"/>
          <p:nvPr/>
        </p:nvSpPr>
        <p:spPr>
          <a:xfrm rot="10800000">
            <a:off x="1746139" y="1622301"/>
            <a:ext cx="400110" cy="8522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MY" sz="1400" b="1" dirty="0">
                <a:solidFill>
                  <a:srgbClr val="FF0000"/>
                </a:solidFill>
              </a:rPr>
              <a:t>255mm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632990-B35B-43ED-95AD-3789B7DF4B84}"/>
              </a:ext>
            </a:extLst>
          </p:cNvPr>
          <p:cNvSpPr txBox="1"/>
          <p:nvPr/>
        </p:nvSpPr>
        <p:spPr>
          <a:xfrm rot="10800000">
            <a:off x="1512916" y="2977402"/>
            <a:ext cx="400110" cy="8522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MY" sz="1400" b="1" dirty="0">
                <a:solidFill>
                  <a:srgbClr val="0070C0"/>
                </a:solidFill>
              </a:rPr>
              <a:t>275mm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93D285C-8CD5-4714-9BCC-3D4E1170AD1B}"/>
              </a:ext>
            </a:extLst>
          </p:cNvPr>
          <p:cNvCxnSpPr>
            <a:cxnSpLocks/>
          </p:cNvCxnSpPr>
          <p:nvPr/>
        </p:nvCxnSpPr>
        <p:spPr>
          <a:xfrm flipH="1">
            <a:off x="6467912" y="1110269"/>
            <a:ext cx="691504" cy="17112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AD51837-62A9-497F-BCA7-11C1F2F3F406}"/>
              </a:ext>
            </a:extLst>
          </p:cNvPr>
          <p:cNvSpPr txBox="1"/>
          <p:nvPr/>
        </p:nvSpPr>
        <p:spPr>
          <a:xfrm>
            <a:off x="7192309" y="950517"/>
            <a:ext cx="4586057" cy="6771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MY" sz="1400" dirty="0"/>
              <a:t>Bleed area (Cropping area)</a:t>
            </a:r>
            <a:r>
              <a:rPr lang="en-MY" sz="1400" dirty="0">
                <a:ea typeface="+mn-lt"/>
                <a:cs typeface="+mn-lt"/>
              </a:rPr>
              <a:t> </a:t>
            </a:r>
            <a:r>
              <a:rPr lang="en-MY" sz="1400" b="1" dirty="0">
                <a:ea typeface="+mn-lt"/>
                <a:cs typeface="+mn-lt"/>
              </a:rPr>
              <a:t>*295mm(H)x230mm(W)</a:t>
            </a:r>
          </a:p>
          <a:p>
            <a:r>
              <a:rPr lang="en-MY" sz="1200" b="1" dirty="0">
                <a:highlight>
                  <a:srgbClr val="FFFF00"/>
                </a:highlight>
                <a:ea typeface="+mn-lt"/>
                <a:cs typeface="+mn-lt"/>
              </a:rPr>
              <a:t>3mm bleed, Background Images and graphics should be created up to the outer edge of the bleed area.</a:t>
            </a:r>
            <a:endParaRPr lang="en-MY" sz="1200" b="1" dirty="0">
              <a:highlight>
                <a:srgbClr val="FFFF00"/>
              </a:highlight>
              <a:cs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69082AA-F07D-4946-8130-8B33815EBE26}"/>
              </a:ext>
            </a:extLst>
          </p:cNvPr>
          <p:cNvSpPr txBox="1"/>
          <p:nvPr/>
        </p:nvSpPr>
        <p:spPr>
          <a:xfrm>
            <a:off x="3164618" y="336542"/>
            <a:ext cx="17311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1400" b="1" dirty="0">
                <a:solidFill>
                  <a:srgbClr val="0070C0"/>
                </a:solidFill>
              </a:rPr>
              <a:t>210mm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43B155F-095F-4F83-B7D3-0CEF78C93621}"/>
              </a:ext>
            </a:extLst>
          </p:cNvPr>
          <p:cNvSpPr txBox="1"/>
          <p:nvPr/>
        </p:nvSpPr>
        <p:spPr>
          <a:xfrm>
            <a:off x="1946194" y="559866"/>
            <a:ext cx="17311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1400" b="1" dirty="0">
                <a:solidFill>
                  <a:srgbClr val="FF0000"/>
                </a:solidFill>
              </a:rPr>
              <a:t>190mm</a:t>
            </a:r>
          </a:p>
        </p:txBody>
      </p:sp>
    </p:spTree>
    <p:extLst>
      <p:ext uri="{BB962C8B-B14F-4D97-AF65-F5344CB8AC3E}">
        <p14:creationId xmlns:p14="http://schemas.microsoft.com/office/powerpoint/2010/main" val="2984087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55532419-696D-4538-9770-2CA5E51AED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7777677"/>
              </p:ext>
            </p:extLst>
          </p:nvPr>
        </p:nvGraphicFramePr>
        <p:xfrm>
          <a:off x="651167" y="287338"/>
          <a:ext cx="5927185" cy="75978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" name="Acrobat Document" r:id="rId3" imgW="6210265" imgH="7962774" progId="AcroExch.Document.7">
                  <p:embed/>
                </p:oleObj>
              </mc:Choice>
              <mc:Fallback>
                <p:oleObj name="Acrobat Document" r:id="rId3" imgW="6210265" imgH="7962774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51167" y="287338"/>
                        <a:ext cx="5927185" cy="75978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EB110EF-0B91-4E3E-80A5-41C0DA37DAF3}"/>
              </a:ext>
            </a:extLst>
          </p:cNvPr>
          <p:cNvSpPr txBox="1"/>
          <p:nvPr/>
        </p:nvSpPr>
        <p:spPr>
          <a:xfrm>
            <a:off x="5749632" y="2041862"/>
            <a:ext cx="5791201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MY" sz="1600" dirty="0"/>
              <a:t>Download the </a:t>
            </a:r>
            <a:r>
              <a:rPr lang="en-MY" sz="1600" b="1" dirty="0"/>
              <a:t>template-blank.ai</a:t>
            </a:r>
            <a:r>
              <a:rPr lang="en-MY" sz="1600" dirty="0"/>
              <a:t> for reference.</a:t>
            </a:r>
            <a:endParaRPr lang="en-MY" sz="1600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MY" sz="1600" dirty="0"/>
              <a:t>If use photoshop, Use </a:t>
            </a:r>
            <a:r>
              <a:rPr lang="en-MY" sz="1600" b="1" dirty="0"/>
              <a:t>template-blank.pdf </a:t>
            </a:r>
            <a:r>
              <a:rPr lang="en-MY" sz="1600" dirty="0"/>
              <a:t>for reference.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MY" sz="1600" dirty="0"/>
              <a:t>All text are to be outlined and save together with all pictures in CMYK and 300dpi(PSD/EPS/Tiff file).</a:t>
            </a:r>
            <a:endParaRPr lang="en-MY" sz="1600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MY" sz="1600" dirty="0"/>
              <a:t>Final Artwork submission in PDF format in high-res.</a:t>
            </a:r>
            <a:endParaRPr lang="en-MY" sz="1600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MY" sz="16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162962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150</Words>
  <Application>Microsoft Office PowerPoint</Application>
  <PresentationFormat>Widescreen</PresentationFormat>
  <Paragraphs>17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Acrobat Document</vt:lpstr>
      <vt:lpstr>Magazine Ads Guildline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Magazine Ads Guildline</dc:title>
  <dc:creator>Eli3 Ng</dc:creator>
  <cp:lastModifiedBy>Eli3 Ng</cp:lastModifiedBy>
  <cp:revision>65</cp:revision>
  <dcterms:created xsi:type="dcterms:W3CDTF">2019-09-11T03:00:24Z</dcterms:created>
  <dcterms:modified xsi:type="dcterms:W3CDTF">2020-03-06T07:04:26Z</dcterms:modified>
</cp:coreProperties>
</file>